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270" r:id="rId3"/>
    <p:sldId id="271" r:id="rId4"/>
    <p:sldId id="272" r:id="rId5"/>
    <p:sldId id="273" r:id="rId6"/>
    <p:sldId id="276" r:id="rId7"/>
    <p:sldId id="284" r:id="rId8"/>
    <p:sldId id="278" r:id="rId9"/>
    <p:sldId id="286" r:id="rId10"/>
    <p:sldId id="288" r:id="rId11"/>
    <p:sldId id="289" r:id="rId12"/>
    <p:sldId id="294" r:id="rId13"/>
    <p:sldId id="283" r:id="rId14"/>
    <p:sldId id="291" r:id="rId15"/>
    <p:sldId id="290" r:id="rId16"/>
    <p:sldId id="292" r:id="rId17"/>
    <p:sldId id="268" r:id="rId18"/>
    <p:sldId id="267" r:id="rId19"/>
    <p:sldId id="269" r:id="rId20"/>
    <p:sldId id="266" r:id="rId2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4669" autoAdjust="0"/>
  </p:normalViewPr>
  <p:slideViewPr>
    <p:cSldViewPr showGuides="1">
      <p:cViewPr>
        <p:scale>
          <a:sx n="125" d="100"/>
          <a:sy n="125" d="100"/>
        </p:scale>
        <p:origin x="-630" y="-378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05.06.2014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05.06.2014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05.06.2014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5701" y="868425"/>
            <a:ext cx="9143999" cy="42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</a:t>
            </a:r>
            <a:r>
              <a:rPr lang="de-DE" dirty="0" smtClean="0"/>
              <a:t>Inhalt: </a:t>
            </a:r>
            <a:r>
              <a:rPr lang="de-DE" dirty="0" smtClean="0"/>
              <a:t>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259632" y="1637456"/>
            <a:ext cx="2025869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08" y="627534"/>
            <a:ext cx="145011" cy="1083739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5701" y="868425"/>
            <a:ext cx="9143999" cy="42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</a:t>
            </a:r>
            <a:r>
              <a:rPr lang="de-DE" dirty="0" smtClean="0"/>
              <a:t>= </a:t>
            </a:r>
            <a:r>
              <a:rPr lang="de-DE" dirty="0" smtClean="0"/>
              <a:t>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187624" y="2715782"/>
            <a:ext cx="1224136" cy="428074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1799692" y="627534"/>
            <a:ext cx="612068" cy="208824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489828" y="2686830"/>
            <a:ext cx="1372360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3176008" y="627534"/>
            <a:ext cx="686180" cy="2059296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</a:t>
            </a:r>
            <a:br>
              <a:rPr lang="de-DE" dirty="0" smtClean="0"/>
            </a:br>
            <a:r>
              <a:rPr lang="de-DE" dirty="0" smtClean="0"/>
              <a:t>Eigenschaftsvorschläge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Eigenschaften für ein Item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 </a:t>
            </a:r>
            <a:r>
              <a:rPr lang="de-DE" dirty="0">
                <a:solidFill>
                  <a:srgbClr val="00B050"/>
                </a:solidFill>
              </a:rPr>
              <a:t>↑ 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 ↑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16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Eigenschaftsvorschläge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Beispiel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Item: </a:t>
            </a:r>
            <a:r>
              <a:rPr lang="de-DE" b="1" dirty="0" smtClean="0"/>
              <a:t>Potsdam</a:t>
            </a:r>
            <a:r>
              <a:rPr lang="de-DE" dirty="0" smtClean="0"/>
              <a:t> </a:t>
            </a:r>
          </a:p>
          <a:p>
            <a:r>
              <a:rPr lang="de-DE" i="1" dirty="0" smtClean="0"/>
              <a:t>Potsdam hat für eine Stadt typische Eigenschaften, z.B.: </a:t>
            </a:r>
            <a:r>
              <a:rPr lang="de-DE" i="1" dirty="0"/>
              <a:t>Einwohnerzahl</a:t>
            </a:r>
            <a:endParaRPr lang="de-DE" i="1" dirty="0" smtClean="0"/>
          </a:p>
          <a:p>
            <a:pPr>
              <a:buNone/>
            </a:pPr>
            <a:endParaRPr lang="de-DE" i="1" dirty="0" smtClean="0"/>
          </a:p>
          <a:p>
            <a:pPr>
              <a:buNone/>
            </a:pPr>
            <a:endParaRPr lang="de-DE" i="1" dirty="0" smtClean="0"/>
          </a:p>
          <a:p>
            <a:pPr>
              <a:buNone/>
            </a:pPr>
            <a:r>
              <a:rPr lang="de-DE" dirty="0" smtClean="0"/>
              <a:t>Es sei noch kein </a:t>
            </a:r>
            <a:r>
              <a:rPr lang="de-DE" i="1" dirty="0" smtClean="0"/>
              <a:t>Bundesland</a:t>
            </a:r>
            <a:r>
              <a:rPr lang="de-DE" dirty="0" smtClean="0"/>
              <a:t> eingetragen.</a:t>
            </a:r>
          </a:p>
          <a:p>
            <a:pPr>
              <a:buNone/>
            </a:pPr>
            <a:r>
              <a:rPr lang="de-DE" dirty="0" smtClean="0"/>
              <a:t>Ein Nutzer geht auf die Seite und möchte eine Eigenschaft hinzufügen</a:t>
            </a:r>
          </a:p>
          <a:p>
            <a:endParaRPr lang="de-DE" dirty="0"/>
          </a:p>
          <a:p>
            <a:r>
              <a:rPr lang="de-DE" dirty="0" smtClean="0"/>
              <a:t>Unsere Komponente schlägt unter anderem </a:t>
            </a:r>
            <a:r>
              <a:rPr lang="de-DE" i="1" dirty="0"/>
              <a:t>Bundesland</a:t>
            </a:r>
            <a:r>
              <a:rPr lang="de-DE" dirty="0"/>
              <a:t> </a:t>
            </a:r>
            <a:r>
              <a:rPr lang="de-DE" dirty="0" smtClean="0"/>
              <a:t>vor.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54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Wertvorschläge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Aussage zu einem Item hinzufügen und hat bereits eine Eigenschaft ausgewählt.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Werte für diese </a:t>
            </a:r>
            <a:r>
              <a:rPr lang="de-DE" i="1" dirty="0" smtClean="0"/>
              <a:t>Eigenschaft</a:t>
            </a:r>
            <a:r>
              <a:rPr lang="de-DE" dirty="0" smtClean="0"/>
              <a:t> für das betrachtete </a:t>
            </a:r>
            <a:r>
              <a:rPr lang="de-DE" i="1" dirty="0" smtClean="0"/>
              <a:t>Item</a:t>
            </a:r>
            <a:r>
              <a:rPr lang="de-DE" dirty="0" smtClean="0"/>
              <a:t>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den gewünschten Wert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 </a:t>
            </a:r>
            <a:r>
              <a:rPr lang="de-DE" dirty="0">
                <a:solidFill>
                  <a:srgbClr val="00B050"/>
                </a:solidFill>
              </a:rPr>
              <a:t>↑ 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Werte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 ↑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Wertvorschläge</a:t>
            </a:r>
            <a:br>
              <a:rPr lang="de-DE" dirty="0" smtClean="0"/>
            </a:br>
            <a:r>
              <a:rPr lang="de-DE" dirty="0" smtClean="0"/>
              <a:t>Beispiel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7" y="1455738"/>
            <a:ext cx="8857109" cy="3311524"/>
          </a:xfrm>
        </p:spPr>
        <p:txBody>
          <a:bodyPr/>
          <a:lstStyle/>
          <a:p>
            <a:r>
              <a:rPr lang="de-DE" dirty="0"/>
              <a:t>Item: </a:t>
            </a:r>
            <a:r>
              <a:rPr lang="de-DE" b="1" dirty="0"/>
              <a:t>Potsdam</a:t>
            </a:r>
            <a:r>
              <a:rPr lang="de-DE" dirty="0"/>
              <a:t> </a:t>
            </a:r>
          </a:p>
          <a:p>
            <a:r>
              <a:rPr lang="de-DE" i="1" dirty="0"/>
              <a:t>Potsdam hat für eine Stadt typische </a:t>
            </a:r>
            <a:r>
              <a:rPr lang="de-DE" i="1" dirty="0" smtClean="0"/>
              <a:t>Aussagen, </a:t>
            </a:r>
            <a:r>
              <a:rPr lang="de-DE" i="1" dirty="0"/>
              <a:t>z.B.: </a:t>
            </a:r>
            <a:r>
              <a:rPr lang="de-DE" i="1" dirty="0" smtClean="0"/>
              <a:t>Bundesland = Potsdam</a:t>
            </a:r>
            <a:endParaRPr lang="de-DE" i="1" dirty="0"/>
          </a:p>
          <a:p>
            <a:pPr>
              <a:buNone/>
            </a:pPr>
            <a:endParaRPr lang="de-DE" i="1" dirty="0"/>
          </a:p>
          <a:p>
            <a:pPr>
              <a:buNone/>
            </a:pPr>
            <a:r>
              <a:rPr lang="de-DE" dirty="0" smtClean="0"/>
              <a:t>Ein </a:t>
            </a:r>
            <a:r>
              <a:rPr lang="de-DE" dirty="0"/>
              <a:t>Nutzer geht auf die Seite und möchte </a:t>
            </a:r>
            <a:r>
              <a:rPr lang="de-DE" dirty="0" smtClean="0"/>
              <a:t>die Zeitzone in der Potsdam liegt hinzufügen. </a:t>
            </a:r>
            <a:endParaRPr lang="de-DE" dirty="0"/>
          </a:p>
          <a:p>
            <a:endParaRPr lang="de-DE" dirty="0"/>
          </a:p>
          <a:p>
            <a:r>
              <a:rPr lang="de-DE" dirty="0"/>
              <a:t>Unsere Komponente schlägt </a:t>
            </a:r>
            <a:r>
              <a:rPr lang="en-US" b="1" dirty="0" err="1"/>
              <a:t>Mitteleuropäische</a:t>
            </a:r>
            <a:r>
              <a:rPr lang="en-US" b="1" dirty="0"/>
              <a:t> </a:t>
            </a:r>
            <a:r>
              <a:rPr lang="en-US" b="1" dirty="0" err="1" smtClean="0"/>
              <a:t>Zeit</a:t>
            </a:r>
            <a:r>
              <a:rPr lang="en-US" b="1" dirty="0" smtClean="0"/>
              <a:t> (CET) </a:t>
            </a:r>
            <a:r>
              <a:rPr lang="de-DE" dirty="0" smtClean="0"/>
              <a:t>vor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067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Datenmengen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2" y="1464519"/>
            <a:ext cx="2520602" cy="3293964"/>
          </a:xfrm>
        </p:spPr>
      </p:pic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smtClean="0"/>
              <a:t>30gb </a:t>
            </a:r>
            <a:r>
              <a:rPr lang="de-DE" dirty="0" err="1" smtClean="0"/>
              <a:t>blabla</a:t>
            </a:r>
            <a:r>
              <a:rPr lang="de-DE" dirty="0" smtClean="0"/>
              <a:t> </a:t>
            </a:r>
            <a:r>
              <a:rPr lang="de-DE" dirty="0" err="1" smtClean="0"/>
              <a:t>wahnsinn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4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Mathematischer Krams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467544" y="1744780"/>
            <a:ext cx="1459832" cy="566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50"/>
              </a:spcAft>
              <a:buClr>
                <a:schemeClr val="bg1"/>
              </a:buClr>
              <a:buSzPct val="25000"/>
              <a:buFont typeface="Verdana" pitchFamily="34" charset="0"/>
              <a:buChar char=" 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■"/>
              <a:defRPr sz="160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360363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Verdana" pitchFamily="34" charset="0"/>
              <a:buChar char="□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 dirty="0" err="1" smtClean="0"/>
              <a:t>Vorhandene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Eigenschaften</a:t>
            </a:r>
            <a:endParaRPr lang="en-US" sz="1400" i="1" dirty="0" smtClean="0"/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25000"/>
              </p:ext>
            </p:extLst>
          </p:nvPr>
        </p:nvGraphicFramePr>
        <p:xfrm>
          <a:off x="3034124" y="1099386"/>
          <a:ext cx="4005820" cy="30603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</a:tblGrid>
              <a:tr h="306034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6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…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</a:t>
                      </a:r>
                      <a:endParaRPr lang="en-US" sz="11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0.2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 smtClean="0"/>
                        <a:t>0.2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0.3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0.5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0.1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6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0.8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0.9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0.1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…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n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Pfeil nach rechts 6"/>
          <p:cNvSpPr/>
          <p:nvPr/>
        </p:nvSpPr>
        <p:spPr>
          <a:xfrm>
            <a:off x="2692536" y="1452533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Pfeil nach rechts 7"/>
          <p:cNvSpPr/>
          <p:nvPr/>
        </p:nvSpPr>
        <p:spPr>
          <a:xfrm>
            <a:off x="2692536" y="2388637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Pfeil nach rechts 8"/>
          <p:cNvSpPr/>
          <p:nvPr/>
        </p:nvSpPr>
        <p:spPr>
          <a:xfrm>
            <a:off x="2692536" y="2962037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Gerade Verbindung mit Pfeil 12"/>
          <p:cNvCxnSpPr/>
          <p:nvPr/>
        </p:nvCxnSpPr>
        <p:spPr>
          <a:xfrm>
            <a:off x="5671792" y="3692884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47"/>
          <p:cNvCxnSpPr/>
          <p:nvPr/>
        </p:nvCxnSpPr>
        <p:spPr>
          <a:xfrm flipH="1">
            <a:off x="6860954" y="3877105"/>
            <a:ext cx="576064" cy="566853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Abgerundetes Rechteck 51"/>
          <p:cNvSpPr/>
          <p:nvPr/>
        </p:nvSpPr>
        <p:spPr>
          <a:xfrm>
            <a:off x="7148986" y="3541712"/>
            <a:ext cx="1383454" cy="48245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score</a:t>
            </a:r>
            <a:endParaRPr lang="en-US" sz="2800" dirty="0"/>
          </a:p>
        </p:txBody>
      </p:sp>
      <p:sp>
        <p:nvSpPr>
          <p:cNvPr id="20" name="Left Brace 19"/>
          <p:cNvSpPr/>
          <p:nvPr/>
        </p:nvSpPr>
        <p:spPr>
          <a:xfrm>
            <a:off x="2039420" y="1357306"/>
            <a:ext cx="536028" cy="2106123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Left Brace 20"/>
          <p:cNvSpPr/>
          <p:nvPr/>
        </p:nvSpPr>
        <p:spPr>
          <a:xfrm rot="5400000">
            <a:off x="5001487" y="-934410"/>
            <a:ext cx="432046" cy="3555934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4128674" y="309797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2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 err="1" smtClean="0">
                <a:solidFill>
                  <a:schemeClr val="tx1"/>
                </a:solidFill>
              </a:rPr>
              <a:t>Mögliche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err="1" smtClean="0">
                <a:solidFill>
                  <a:schemeClr val="tx1"/>
                </a:solidFill>
              </a:rPr>
              <a:t>Eigenschaften</a:t>
            </a:r>
            <a:endParaRPr lang="en-US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55976" y="4312948"/>
                <a:ext cx="265405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𝑎𝑣𝑔</m:t>
                      </m:r>
                      <m:r>
                        <a:rPr lang="de-DE" b="0" i="1" smtClean="0">
                          <a:latin typeface="Cambria Math"/>
                        </a:rPr>
                        <m:t>(</m:t>
                      </m:r>
                      <m:r>
                        <a:rPr lang="de-DE" b="0" i="1" smtClean="0">
                          <a:latin typeface="Cambria Math"/>
                        </a:rPr>
                        <m:t>𝑍𝑒𝑖𝑙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312948"/>
                <a:ext cx="2654057" cy="381515"/>
              </a:xfrm>
              <a:prstGeom prst="rect">
                <a:avLst/>
              </a:prstGeom>
              <a:blipFill rotWithShape="1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1563638"/>
            <a:ext cx="3891274" cy="3095724"/>
          </a:xfrm>
        </p:spPr>
      </p:pic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90% sinnvolle Vorschläge</a:t>
            </a:r>
          </a:p>
          <a:p>
            <a:endParaRPr lang="de-DE" dirty="0"/>
          </a:p>
          <a:p>
            <a:r>
              <a:rPr lang="de-DE" dirty="0" smtClean="0"/>
              <a:t>12345 neue Statements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62472" y="4234100"/>
            <a:ext cx="2094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 smtClean="0">
                <a:solidFill>
                  <a:schemeClr val="bg1"/>
                </a:solidFill>
              </a:rPr>
              <a:t>usw</a:t>
            </a:r>
            <a:r>
              <a:rPr lang="de-DE" sz="5400" dirty="0" smtClean="0">
                <a:solidFill>
                  <a:schemeClr val="bg1"/>
                </a:solidFill>
              </a:rPr>
              <a:t>…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827582" y="843557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Wiki</a:t>
            </a:r>
            <a:r>
              <a:rPr lang="de-DE" sz="2000" b="1" dirty="0"/>
              <a:t>data</a:t>
            </a:r>
            <a:r>
              <a:rPr lang="de-DE" sz="2000" dirty="0"/>
              <a:t> speichert Wissen strukturiert und </a:t>
            </a:r>
          </a:p>
          <a:p>
            <a:r>
              <a:rPr lang="de-DE" sz="2000" dirty="0"/>
              <a:t>	</a:t>
            </a:r>
            <a:r>
              <a:rPr lang="de-DE" sz="2000" i="1" dirty="0"/>
              <a:t>unabhängig 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50524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16216" y="843557"/>
            <a:ext cx="2520280" cy="42999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242" y="3720501"/>
            <a:ext cx="1368153" cy="14229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8</a:t>
            </a:fld>
            <a:endParaRPr lang="de-DE"/>
          </a:p>
        </p:txBody>
      </p:sp>
      <p:pic>
        <p:nvPicPr>
          <p:cNvPr id="5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0" y="3188602"/>
            <a:ext cx="1097734" cy="13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045" y="4692523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159.456 (2012)</a:t>
            </a:r>
            <a:endParaRPr lang="en-US" sz="14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604815" y="3067648"/>
            <a:ext cx="1614545" cy="2083675"/>
            <a:chOff x="2425095" y="3077882"/>
            <a:chExt cx="1614545" cy="2083675"/>
          </a:xfrm>
        </p:grpSpPr>
        <p:sp>
          <p:nvSpPr>
            <p:cNvPr id="17" name="Rectangle 16"/>
            <p:cNvSpPr/>
            <p:nvPr/>
          </p:nvSpPr>
          <p:spPr>
            <a:xfrm>
              <a:off x="2524668" y="3738559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695" y="3077882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425095" y="4710760"/>
              <a:ext cx="1614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20265" y="3201901"/>
            <a:ext cx="1614545" cy="1940973"/>
            <a:chOff x="3120265" y="3201901"/>
            <a:chExt cx="1614545" cy="1940973"/>
          </a:xfrm>
        </p:grpSpPr>
        <p:sp>
          <p:nvSpPr>
            <p:cNvPr id="19" name="Rectangle 18"/>
            <p:cNvSpPr/>
            <p:nvPr/>
          </p:nvSpPr>
          <p:spPr>
            <a:xfrm>
              <a:off x="3288159" y="3719876"/>
              <a:ext cx="1278755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439" y="3201901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120265" y="4702514"/>
              <a:ext cx="1614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34810" y="3201901"/>
            <a:ext cx="1434817" cy="1940973"/>
            <a:chOff x="6913920" y="3219822"/>
            <a:chExt cx="1434817" cy="1940973"/>
          </a:xfrm>
        </p:grpSpPr>
        <p:sp>
          <p:nvSpPr>
            <p:cNvPr id="22" name="Rectangle 21"/>
            <p:cNvSpPr/>
            <p:nvPr/>
          </p:nvSpPr>
          <p:spPr>
            <a:xfrm>
              <a:off x="6913920" y="3730481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6922597" y="3219822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405328" y="4710758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83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err="1" smtClean="0"/>
              <a:t>Sprachenunabhängikeit</a:t>
            </a:r>
            <a:r>
              <a:rPr lang="de-DE" sz="2000" dirty="0" smtClean="0"/>
              <a:t>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pic>
        <p:nvPicPr>
          <p:cNvPr id="25" name="Picture 2" descr="http://upload.wikimedia.org/wikipedia/commons/thumb/6/66/Wikidata-logo-en.svg/640px-Wikidata-logo-en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76" y="2266866"/>
            <a:ext cx="2194560" cy="15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018777" y="4187540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161.097 </a:t>
            </a:r>
            <a:endParaRPr lang="de-DE" sz="14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14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de-DE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31. 12. 2013)</a:t>
            </a:r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4727"/>
          <a:stretch/>
        </p:blipFill>
        <p:spPr bwMode="auto">
          <a:xfrm>
            <a:off x="0" y="2864483"/>
            <a:ext cx="2310463" cy="19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676" y="2869764"/>
            <a:ext cx="22027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" dirty="0"/>
              <a:t>http://www.google.de/imgres?imgurl=http%3A%2F%2Fdata-informed.com%2Fwp-content%2Fuploads%2F2012%2F05%2FMapping-Wikipedia-in-French-image-2.jpg&amp;imgrefurl=http%3A%2F%2Fdata-informed.com%2Fdata-visualization-identifying-geographical-origins-in-wikipedia-data%2F&amp;h=701&amp;w=1110&amp;tbnid=o3Gv5scNmIRSHM%3A&amp;zoom=1&amp;docid=RIbP3SzGreILfM&amp;ei=xF2QU_7cAeOh4gSLzYHQDw&amp;tbm=isch&amp;client=firefox-a&amp;iact=rc&amp;uact=3&amp;dur=206&amp;page=1&amp;start=0&amp;ndsp=29&amp;ved=0CDMQrQMwA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7544" y="843557"/>
            <a:ext cx="8424936" cy="1512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843557"/>
            <a:ext cx="73765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Beantworten von Fragen: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- </a:t>
            </a:r>
            <a:r>
              <a:rPr lang="de-DE" sz="1400" dirty="0" smtClean="0"/>
              <a:t>„Welches Bundesland hat die meisten Städte mit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weiblichen Bürgermeistern?“</a:t>
            </a:r>
            <a:endParaRPr lang="de-DE" sz="1400" dirty="0"/>
          </a:p>
          <a:p>
            <a:r>
              <a:rPr lang="de-DE" sz="1400" dirty="0"/>
              <a:t>	- </a:t>
            </a:r>
            <a:r>
              <a:rPr lang="de-DE" sz="1400" dirty="0" smtClean="0"/>
              <a:t>„Wie viele Länder kann man aus Deutschland erreichen, wenn man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nicht mehr als ein weiteres Land durchfährt?“</a:t>
            </a:r>
            <a:endParaRPr lang="de-DE" sz="1400" dirty="0"/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675712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411760" y="2869764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1628" y="468380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74965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48064" y="4706280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341</Words>
  <Application>Microsoft Office PowerPoint</Application>
  <PresentationFormat>On-screen Show (16:9)</PresentationFormat>
  <Paragraphs>132</Paragraphs>
  <Slides>20</Slides>
  <Notes>2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Wikidata</vt:lpstr>
      <vt:lpstr>PowerPoint Presentation</vt:lpstr>
      <vt:lpstr>Wikidata</vt:lpstr>
      <vt:lpstr>Wikidata</vt:lpstr>
      <vt:lpstr>Wikidatas Inhalt: Items</vt:lpstr>
      <vt:lpstr>Aussagen = Eigenschaft + Wert</vt:lpstr>
      <vt:lpstr>PowerPoint Presentation</vt:lpstr>
      <vt:lpstr>Unser Beitrag Eigenschaftsvorschläge </vt:lpstr>
      <vt:lpstr>Eigenschaftsvorschläge Beispiel</vt:lpstr>
      <vt:lpstr>Wertvorschläge</vt:lpstr>
      <vt:lpstr>Wertvorschläge Beispiel</vt:lpstr>
      <vt:lpstr>Datenmengen</vt:lpstr>
      <vt:lpstr>Mathematischer Krams</vt:lpstr>
      <vt:lpstr>Auswertung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felix.niemeyer</cp:lastModifiedBy>
  <cp:revision>33</cp:revision>
  <dcterms:created xsi:type="dcterms:W3CDTF">2014-05-13T08:54:39Z</dcterms:created>
  <dcterms:modified xsi:type="dcterms:W3CDTF">2014-06-05T13:19:38Z</dcterms:modified>
</cp:coreProperties>
</file>